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303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291" r:id="rId14"/>
    <p:sldId id="272" r:id="rId15"/>
    <p:sldId id="294" r:id="rId16"/>
    <p:sldId id="277" r:id="rId17"/>
    <p:sldId id="295" r:id="rId18"/>
    <p:sldId id="271" r:id="rId19"/>
    <p:sldId id="298" r:id="rId20"/>
    <p:sldId id="299" r:id="rId21"/>
    <p:sldId id="301" r:id="rId22"/>
    <p:sldId id="300" r:id="rId23"/>
    <p:sldId id="296" r:id="rId24"/>
    <p:sldId id="273" r:id="rId25"/>
    <p:sldId id="278" r:id="rId26"/>
    <p:sldId id="293" r:id="rId27"/>
  </p:sldIdLst>
  <p:sldSz cx="9144000" cy="5143500" type="screen16x9"/>
  <p:notesSz cx="6858000" cy="9144000"/>
  <p:embeddedFontLs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Barlow Light" panose="020B0604020202020204" charset="0"/>
      <p:regular r:id="rId33"/>
      <p:bold r:id="rId34"/>
      <p:italic r:id="rId35"/>
      <p:boldItalic r:id="rId36"/>
    </p:embeddedFont>
    <p:embeddedFont>
      <p:font typeface="Barlow SemiBold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Raleway" panose="020B0604020202020204" charset="0"/>
      <p:regular r:id="rId53"/>
      <p:bold r:id="rId54"/>
      <p:italic r:id="rId55"/>
      <p:boldItalic r:id="rId56"/>
    </p:embeddedFont>
    <p:embeddedFont>
      <p:font typeface="Raleway Thin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84" dt="2021-02-18T01:32:18.804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98" autoAdjust="0"/>
  </p:normalViewPr>
  <p:slideViewPr>
    <p:cSldViewPr snapToGrid="0">
      <p:cViewPr varScale="1">
        <p:scale>
          <a:sx n="79" d="100"/>
          <a:sy n="79" d="100"/>
        </p:scale>
        <p:origin x="15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1:33:11.906" v="6196" actId="120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02:15:39.740" v="362" actId="1076"/>
        <pc:sldMkLst>
          <pc:docMk/>
          <pc:sldMk cId="0" sldId="261"/>
        </pc:sldMkLst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7T22:52:09.609" v="5587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7T22:52:09.609" v="5587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1:30:24.319" v="6181" actId="20577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00.702" v="1940" actId="115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42.993" v="2080" actId="20577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1:30:24.319" v="6181" actId="20577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33:21.482" v="4362" actId="14100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31:18.267" v="2854" actId="20577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9:10.880" v="2833" actId="20577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">
        <pc:chgData name="Thao Hoang" userId="0e23db62feec2a5d" providerId="LiveId" clId="{3FBBEF04-9D5F-4ECB-BDEB-5AF90A52C1C7}" dt="2021-02-17T03:12:26.148" v="1697" actId="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22:51:46.817" v="5583" actId="1076"/>
        <pc:sldMkLst>
          <pc:docMk/>
          <pc:sldMk cId="1092614026" sldId="288"/>
        </pc:sldMkLst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picChg chg="add mod">
          <ac:chgData name="Thao Hoang" userId="0e23db62feec2a5d" providerId="LiveId" clId="{3FBBEF04-9D5F-4ECB-BDEB-5AF90A52C1C7}" dt="2021-02-17T02:34:43.391" v="505" actId="14100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add">
        <pc:chgData name="Thao Hoang" userId="0e23db62feec2a5d" providerId="LiveId" clId="{3FBBEF04-9D5F-4ECB-BDEB-5AF90A52C1C7}" dt="2021-02-17T03:33:59.102" v="2989"/>
        <pc:sldMkLst>
          <pc:docMk/>
          <pc:sldMk cId="195707369" sldId="292"/>
        </pc:sldMkLst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7:57.859" v="6158" actId="20577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7T22:43:01.542" v="5099" actId="20577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7T22:50:59.080" v="5577" actId="20577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7T22:43:40.388" v="5126" actId="107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7T22:46:16.301" v="5323" actId="14100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7T22:49:50.900" v="5472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7T22:50:41.372" v="5576" actId="20577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0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CCCD3D14-9E36-4F15-8AC2-EBD730ADF6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62656" y="184946"/>
            <a:ext cx="5992923" cy="47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Four relational tables in the SQL Elephant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Usage Instructions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225685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533462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</a:t>
            </a:r>
            <a:r>
              <a:rPr lang="en-CA" dirty="0" err="1">
                <a:sym typeface="Wingdings" panose="05000000000000000000" pitchFamily="2" charset="2"/>
              </a:rPr>
              <a:t>Main.ipynb</a:t>
            </a:r>
            <a:endParaRPr lang="en-CA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9469"/>
            <a:ext cx="4857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err="1">
                <a:sym typeface="Wingdings" panose="05000000000000000000" pitchFamily="2" charset="2"/>
              </a:rPr>
              <a:t>WebScrape</a:t>
            </a:r>
            <a:r>
              <a:rPr lang="en-CA" dirty="0">
                <a:sym typeface="Wingdings" panose="05000000000000000000" pitchFamily="2" charset="2"/>
              </a:rPr>
              <a:t>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SQL Elephant </a:t>
            </a:r>
          </a:p>
          <a:p>
            <a:r>
              <a:rPr lang="en-CA" dirty="0">
                <a:sym typeface="Wingdings" panose="05000000000000000000" pitchFamily="2" charset="2"/>
              </a:rPr>
              <a:t>      (switch off the code on the </a:t>
            </a:r>
            <a:r>
              <a:rPr lang="en-CA" dirty="0" err="1">
                <a:sym typeface="Wingdings" panose="05000000000000000000" pitchFamily="2" charset="2"/>
              </a:rPr>
              <a:t>Load.jpynb</a:t>
            </a:r>
            <a:r>
              <a:rPr lang="en-CA" dirty="0"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app.py within </a:t>
            </a:r>
            <a:r>
              <a:rPr lang="en-CA" dirty="0" err="1">
                <a:sym typeface="Wingdings" panose="05000000000000000000" pitchFamily="2" charset="2"/>
              </a:rPr>
              <a:t>actualApp</a:t>
            </a:r>
            <a:r>
              <a:rPr lang="en-CA" dirty="0">
                <a:sym typeface="Wingdings" panose="05000000000000000000" pitchFamily="2" charset="2"/>
              </a:rPr>
              <a:t>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4197938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45450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features to improve users experience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106321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00565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2598-AB5E-4C9C-BC42-71BACA19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9AB39-2496-4379-8A0F-E00374E6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To understand job availability in different countries: </a:t>
            </a:r>
          </a:p>
          <a:p>
            <a:pPr lvl="1"/>
            <a:r>
              <a:rPr lang="en-CA" dirty="0"/>
              <a:t>Canada</a:t>
            </a:r>
          </a:p>
          <a:p>
            <a:pPr lvl="1"/>
            <a:r>
              <a:rPr lang="en-CA" dirty="0"/>
              <a:t>United States</a:t>
            </a:r>
          </a:p>
          <a:p>
            <a:pPr lvl="1"/>
            <a:r>
              <a:rPr lang="en-CA" dirty="0"/>
              <a:t>Singapore</a:t>
            </a:r>
          </a:p>
          <a:p>
            <a:pPr lvl="1"/>
            <a:r>
              <a:rPr lang="en-CA" dirty="0"/>
              <a:t>Australia </a:t>
            </a:r>
          </a:p>
          <a:p>
            <a:pPr marL="342900" lvl="1" indent="0">
              <a:buNone/>
            </a:pPr>
            <a:endParaRPr lang="en-CA" dirty="0"/>
          </a:p>
          <a:p>
            <a:r>
              <a:rPr lang="en-CA" dirty="0"/>
              <a:t>To understand job availability by job types: </a:t>
            </a:r>
          </a:p>
          <a:p>
            <a:pPr lvl="1"/>
            <a:r>
              <a:rPr lang="en-CA" dirty="0"/>
              <a:t>Data Analyst </a:t>
            </a:r>
          </a:p>
          <a:p>
            <a:pPr lvl="1"/>
            <a:r>
              <a:rPr lang="en-CA" dirty="0"/>
              <a:t>Data Scientist </a:t>
            </a:r>
          </a:p>
          <a:p>
            <a:pPr lvl="1"/>
            <a:r>
              <a:rPr lang="en-CA" dirty="0"/>
              <a:t>Data Engineer</a:t>
            </a:r>
          </a:p>
          <a:p>
            <a:pPr lvl="1"/>
            <a:r>
              <a:rPr lang="en-CA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232494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52" y="1786896"/>
            <a:ext cx="4016807" cy="2031563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roles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for simplification purpose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32" name="Google Shape;744;p18">
            <a:extLst>
              <a:ext uri="{FF2B5EF4-FFF2-40B4-BE49-F238E27FC236}">
                <a16:creationId xmlns:a16="http://schemas.microsoft.com/office/drawing/2014/main" id="{C97BA6ED-914D-44B1-9F39-FD73726AF941}"/>
              </a:ext>
            </a:extLst>
          </p:cNvPr>
          <p:cNvGrpSpPr/>
          <p:nvPr/>
        </p:nvGrpSpPr>
        <p:grpSpPr>
          <a:xfrm>
            <a:off x="4845539" y="617663"/>
            <a:ext cx="3428994" cy="3803332"/>
            <a:chOff x="2152750" y="190500"/>
            <a:chExt cx="4293756" cy="4762499"/>
          </a:xfrm>
        </p:grpSpPr>
        <p:sp>
          <p:nvSpPr>
            <p:cNvPr id="33" name="Google Shape;745;p18">
              <a:extLst>
                <a:ext uri="{FF2B5EF4-FFF2-40B4-BE49-F238E27FC236}">
                  <a16:creationId xmlns:a16="http://schemas.microsoft.com/office/drawing/2014/main" id="{D9C22193-138E-4414-978A-9B5C73E4540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46;p18">
              <a:extLst>
                <a:ext uri="{FF2B5EF4-FFF2-40B4-BE49-F238E27FC236}">
                  <a16:creationId xmlns:a16="http://schemas.microsoft.com/office/drawing/2014/main" id="{25A82CB5-11D1-4A5D-AE37-0F534D1A1BAF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47;p18">
              <a:extLst>
                <a:ext uri="{FF2B5EF4-FFF2-40B4-BE49-F238E27FC236}">
                  <a16:creationId xmlns:a16="http://schemas.microsoft.com/office/drawing/2014/main" id="{AB97A1B2-4142-42B3-BAAE-B1D8FACF8BF0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48;p18">
              <a:extLst>
                <a:ext uri="{FF2B5EF4-FFF2-40B4-BE49-F238E27FC236}">
                  <a16:creationId xmlns:a16="http://schemas.microsoft.com/office/drawing/2014/main" id="{04247572-5905-4620-ACFB-4CD535B864AA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49;p18">
              <a:extLst>
                <a:ext uri="{FF2B5EF4-FFF2-40B4-BE49-F238E27FC236}">
                  <a16:creationId xmlns:a16="http://schemas.microsoft.com/office/drawing/2014/main" id="{B3AA127E-1AF1-4440-94BA-9F55E50F74FF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50;p18">
              <a:extLst>
                <a:ext uri="{FF2B5EF4-FFF2-40B4-BE49-F238E27FC236}">
                  <a16:creationId xmlns:a16="http://schemas.microsoft.com/office/drawing/2014/main" id="{1BB81C42-5D82-400D-9E6A-B3FEE25A624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1;p18">
              <a:extLst>
                <a:ext uri="{FF2B5EF4-FFF2-40B4-BE49-F238E27FC236}">
                  <a16:creationId xmlns:a16="http://schemas.microsoft.com/office/drawing/2014/main" id="{9A002CE8-CF78-4B66-9C21-A168062385A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2;p18">
              <a:extLst>
                <a:ext uri="{FF2B5EF4-FFF2-40B4-BE49-F238E27FC236}">
                  <a16:creationId xmlns:a16="http://schemas.microsoft.com/office/drawing/2014/main" id="{AAD8A75C-DAB6-4F84-B9EB-02019B60639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3;p18">
              <a:extLst>
                <a:ext uri="{FF2B5EF4-FFF2-40B4-BE49-F238E27FC236}">
                  <a16:creationId xmlns:a16="http://schemas.microsoft.com/office/drawing/2014/main" id="{F4DD46BC-9CAF-463C-A71F-0EBB9436787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54;p18">
              <a:extLst>
                <a:ext uri="{FF2B5EF4-FFF2-40B4-BE49-F238E27FC236}">
                  <a16:creationId xmlns:a16="http://schemas.microsoft.com/office/drawing/2014/main" id="{7A3C6CE1-59CD-44D1-82B4-7D333A4E6760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5;p18">
              <a:extLst>
                <a:ext uri="{FF2B5EF4-FFF2-40B4-BE49-F238E27FC236}">
                  <a16:creationId xmlns:a16="http://schemas.microsoft.com/office/drawing/2014/main" id="{7CA6F26A-947D-4B87-86B5-7248CCF2D49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56;p18">
              <a:extLst>
                <a:ext uri="{FF2B5EF4-FFF2-40B4-BE49-F238E27FC236}">
                  <a16:creationId xmlns:a16="http://schemas.microsoft.com/office/drawing/2014/main" id="{DD3C4D01-3F4E-4BA9-822A-7AB6371E8574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57;p18">
              <a:extLst>
                <a:ext uri="{FF2B5EF4-FFF2-40B4-BE49-F238E27FC236}">
                  <a16:creationId xmlns:a16="http://schemas.microsoft.com/office/drawing/2014/main" id="{7EF4A99D-CBE7-4794-914E-77EDECC3646A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58;p18">
              <a:extLst>
                <a:ext uri="{FF2B5EF4-FFF2-40B4-BE49-F238E27FC236}">
                  <a16:creationId xmlns:a16="http://schemas.microsoft.com/office/drawing/2014/main" id="{89F83EA0-2B83-491F-8651-CAA129FF3809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59;p18">
              <a:extLst>
                <a:ext uri="{FF2B5EF4-FFF2-40B4-BE49-F238E27FC236}">
                  <a16:creationId xmlns:a16="http://schemas.microsoft.com/office/drawing/2014/main" id="{E28291AF-6880-4725-B002-5B2E8742DD80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60;p18">
              <a:extLst>
                <a:ext uri="{FF2B5EF4-FFF2-40B4-BE49-F238E27FC236}">
                  <a16:creationId xmlns:a16="http://schemas.microsoft.com/office/drawing/2014/main" id="{468D75A5-A68C-4C0B-A55F-D12B8D1D4A5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61;p18">
              <a:extLst>
                <a:ext uri="{FF2B5EF4-FFF2-40B4-BE49-F238E27FC236}">
                  <a16:creationId xmlns:a16="http://schemas.microsoft.com/office/drawing/2014/main" id="{AEC3B1D7-094A-4419-9563-DBBC331BF47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62;p18">
              <a:extLst>
                <a:ext uri="{FF2B5EF4-FFF2-40B4-BE49-F238E27FC236}">
                  <a16:creationId xmlns:a16="http://schemas.microsoft.com/office/drawing/2014/main" id="{EE7B037F-09F1-47DC-8711-C317E3310362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3;p18">
              <a:extLst>
                <a:ext uri="{FF2B5EF4-FFF2-40B4-BE49-F238E27FC236}">
                  <a16:creationId xmlns:a16="http://schemas.microsoft.com/office/drawing/2014/main" id="{3D1F99B1-CF15-42C1-9E69-F2E4551EC9B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64;p18">
              <a:extLst>
                <a:ext uri="{FF2B5EF4-FFF2-40B4-BE49-F238E27FC236}">
                  <a16:creationId xmlns:a16="http://schemas.microsoft.com/office/drawing/2014/main" id="{FA9FBC8C-839E-40FF-9F2C-05ABE439D617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65;p18">
              <a:extLst>
                <a:ext uri="{FF2B5EF4-FFF2-40B4-BE49-F238E27FC236}">
                  <a16:creationId xmlns:a16="http://schemas.microsoft.com/office/drawing/2014/main" id="{D34B62DE-7636-4152-A00D-50AD98A3E8E9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66;p18">
              <a:extLst>
                <a:ext uri="{FF2B5EF4-FFF2-40B4-BE49-F238E27FC236}">
                  <a16:creationId xmlns:a16="http://schemas.microsoft.com/office/drawing/2014/main" id="{F186B1F3-A303-4FFA-B4EB-2DD9E159E7A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67;p18">
              <a:extLst>
                <a:ext uri="{FF2B5EF4-FFF2-40B4-BE49-F238E27FC236}">
                  <a16:creationId xmlns:a16="http://schemas.microsoft.com/office/drawing/2014/main" id="{B0A336FD-CC8C-43A5-A31A-0BE03C63E7E2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68;p18">
              <a:extLst>
                <a:ext uri="{FF2B5EF4-FFF2-40B4-BE49-F238E27FC236}">
                  <a16:creationId xmlns:a16="http://schemas.microsoft.com/office/drawing/2014/main" id="{62151DDC-7548-470A-9CCE-0D936F4C4E6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69;p18">
              <a:extLst>
                <a:ext uri="{FF2B5EF4-FFF2-40B4-BE49-F238E27FC236}">
                  <a16:creationId xmlns:a16="http://schemas.microsoft.com/office/drawing/2014/main" id="{D795979D-D514-4ED9-B896-AA512364514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70;p18">
              <a:extLst>
                <a:ext uri="{FF2B5EF4-FFF2-40B4-BE49-F238E27FC236}">
                  <a16:creationId xmlns:a16="http://schemas.microsoft.com/office/drawing/2014/main" id="{919AA66F-FFDF-4D80-A8AC-6DE75EBDB73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71;p18">
              <a:extLst>
                <a:ext uri="{FF2B5EF4-FFF2-40B4-BE49-F238E27FC236}">
                  <a16:creationId xmlns:a16="http://schemas.microsoft.com/office/drawing/2014/main" id="{329356E6-F8A2-4D8B-9748-AB431339721E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72;p18">
              <a:extLst>
                <a:ext uri="{FF2B5EF4-FFF2-40B4-BE49-F238E27FC236}">
                  <a16:creationId xmlns:a16="http://schemas.microsoft.com/office/drawing/2014/main" id="{3F79A61B-0D66-4AB8-B1A0-D17C24E0865E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3;p18">
              <a:extLst>
                <a:ext uri="{FF2B5EF4-FFF2-40B4-BE49-F238E27FC236}">
                  <a16:creationId xmlns:a16="http://schemas.microsoft.com/office/drawing/2014/main" id="{F502A586-7D5D-40FC-8DED-FBE942C6C51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74;p18">
              <a:extLst>
                <a:ext uri="{FF2B5EF4-FFF2-40B4-BE49-F238E27FC236}">
                  <a16:creationId xmlns:a16="http://schemas.microsoft.com/office/drawing/2014/main" id="{87880CC8-FF8B-4090-94C0-D55E12984754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75;p18">
              <a:extLst>
                <a:ext uri="{FF2B5EF4-FFF2-40B4-BE49-F238E27FC236}">
                  <a16:creationId xmlns:a16="http://schemas.microsoft.com/office/drawing/2014/main" id="{172591F0-10B9-4C52-B903-731F0DD7454E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76;p18">
              <a:extLst>
                <a:ext uri="{FF2B5EF4-FFF2-40B4-BE49-F238E27FC236}">
                  <a16:creationId xmlns:a16="http://schemas.microsoft.com/office/drawing/2014/main" id="{F3CEDFF1-D2B2-4ABC-BEF1-5B37C095F05A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77;p18">
              <a:extLst>
                <a:ext uri="{FF2B5EF4-FFF2-40B4-BE49-F238E27FC236}">
                  <a16:creationId xmlns:a16="http://schemas.microsoft.com/office/drawing/2014/main" id="{F0F77FAE-61E3-424C-9BC7-ECE18EA380FD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78;p18">
              <a:extLst>
                <a:ext uri="{FF2B5EF4-FFF2-40B4-BE49-F238E27FC236}">
                  <a16:creationId xmlns:a16="http://schemas.microsoft.com/office/drawing/2014/main" id="{D926B577-8B8A-40C0-BC6E-9E97F1F83726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79;p18">
              <a:extLst>
                <a:ext uri="{FF2B5EF4-FFF2-40B4-BE49-F238E27FC236}">
                  <a16:creationId xmlns:a16="http://schemas.microsoft.com/office/drawing/2014/main" id="{854865E7-C587-4428-83CE-AB3D6B1EB9E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80;p18">
              <a:extLst>
                <a:ext uri="{FF2B5EF4-FFF2-40B4-BE49-F238E27FC236}">
                  <a16:creationId xmlns:a16="http://schemas.microsoft.com/office/drawing/2014/main" id="{0F25B928-B6AC-44B9-930E-D4C5615EB63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81;p18">
              <a:extLst>
                <a:ext uri="{FF2B5EF4-FFF2-40B4-BE49-F238E27FC236}">
                  <a16:creationId xmlns:a16="http://schemas.microsoft.com/office/drawing/2014/main" id="{81A70C06-8C38-445A-BBA9-9FC5FAB3E84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82;p18">
              <a:extLst>
                <a:ext uri="{FF2B5EF4-FFF2-40B4-BE49-F238E27FC236}">
                  <a16:creationId xmlns:a16="http://schemas.microsoft.com/office/drawing/2014/main" id="{08299BCF-205E-4A5F-B203-4F8098D3917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3;p18">
              <a:extLst>
                <a:ext uri="{FF2B5EF4-FFF2-40B4-BE49-F238E27FC236}">
                  <a16:creationId xmlns:a16="http://schemas.microsoft.com/office/drawing/2014/main" id="{E7846E75-F768-46EE-953C-1B618A11E0E0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84;p18">
              <a:extLst>
                <a:ext uri="{FF2B5EF4-FFF2-40B4-BE49-F238E27FC236}">
                  <a16:creationId xmlns:a16="http://schemas.microsoft.com/office/drawing/2014/main" id="{A7CEAD62-AAA1-4D9F-8110-671DFEFB475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85;p18">
              <a:extLst>
                <a:ext uri="{FF2B5EF4-FFF2-40B4-BE49-F238E27FC236}">
                  <a16:creationId xmlns:a16="http://schemas.microsoft.com/office/drawing/2014/main" id="{68CDC2DA-562A-403E-88E3-10AFA9FD57CC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86;p18">
              <a:extLst>
                <a:ext uri="{FF2B5EF4-FFF2-40B4-BE49-F238E27FC236}">
                  <a16:creationId xmlns:a16="http://schemas.microsoft.com/office/drawing/2014/main" id="{B008FE5E-28DA-401C-846A-4B3BB88574A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87;p18">
              <a:extLst>
                <a:ext uri="{FF2B5EF4-FFF2-40B4-BE49-F238E27FC236}">
                  <a16:creationId xmlns:a16="http://schemas.microsoft.com/office/drawing/2014/main" id="{96E17C2E-44BF-4DB8-B8BC-F13F479D759D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88;p18">
              <a:extLst>
                <a:ext uri="{FF2B5EF4-FFF2-40B4-BE49-F238E27FC236}">
                  <a16:creationId xmlns:a16="http://schemas.microsoft.com/office/drawing/2014/main" id="{2BCF54B5-53F4-417C-B389-55305A4EC992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89;p18">
              <a:extLst>
                <a:ext uri="{FF2B5EF4-FFF2-40B4-BE49-F238E27FC236}">
                  <a16:creationId xmlns:a16="http://schemas.microsoft.com/office/drawing/2014/main" id="{244D5965-45CF-4E2C-908C-C430E76A330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90;p18">
              <a:extLst>
                <a:ext uri="{FF2B5EF4-FFF2-40B4-BE49-F238E27FC236}">
                  <a16:creationId xmlns:a16="http://schemas.microsoft.com/office/drawing/2014/main" id="{2D3CEA64-5FB9-474C-BC84-4B4AAF81B90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1;p18">
              <a:extLst>
                <a:ext uri="{FF2B5EF4-FFF2-40B4-BE49-F238E27FC236}">
                  <a16:creationId xmlns:a16="http://schemas.microsoft.com/office/drawing/2014/main" id="{904FC198-45D2-4CB1-B587-9A092163010D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92;p18">
              <a:extLst>
                <a:ext uri="{FF2B5EF4-FFF2-40B4-BE49-F238E27FC236}">
                  <a16:creationId xmlns:a16="http://schemas.microsoft.com/office/drawing/2014/main" id="{8B57D066-3103-4E7C-A163-4F91E564BA43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3;p18">
              <a:extLst>
                <a:ext uri="{FF2B5EF4-FFF2-40B4-BE49-F238E27FC236}">
                  <a16:creationId xmlns:a16="http://schemas.microsoft.com/office/drawing/2014/main" id="{92F764C7-A6A6-4970-89B2-9E102048F61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94;p18">
              <a:extLst>
                <a:ext uri="{FF2B5EF4-FFF2-40B4-BE49-F238E27FC236}">
                  <a16:creationId xmlns:a16="http://schemas.microsoft.com/office/drawing/2014/main" id="{EA83B466-79E4-4108-AD3C-2CB1AFC1C17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95;p18">
              <a:extLst>
                <a:ext uri="{FF2B5EF4-FFF2-40B4-BE49-F238E27FC236}">
                  <a16:creationId xmlns:a16="http://schemas.microsoft.com/office/drawing/2014/main" id="{7C2BF836-4085-42D6-B941-B98BD07557D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96;p18">
              <a:extLst>
                <a:ext uri="{FF2B5EF4-FFF2-40B4-BE49-F238E27FC236}">
                  <a16:creationId xmlns:a16="http://schemas.microsoft.com/office/drawing/2014/main" id="{4F313CA0-518D-43B4-9B10-2DBD7D9DF1C5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97;p18">
              <a:extLst>
                <a:ext uri="{FF2B5EF4-FFF2-40B4-BE49-F238E27FC236}">
                  <a16:creationId xmlns:a16="http://schemas.microsoft.com/office/drawing/2014/main" id="{B3926089-141F-4D69-B29D-023BA87CCD8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98;p18">
              <a:extLst>
                <a:ext uri="{FF2B5EF4-FFF2-40B4-BE49-F238E27FC236}">
                  <a16:creationId xmlns:a16="http://schemas.microsoft.com/office/drawing/2014/main" id="{35F7358A-4DD0-40EB-861A-266D075CE4B0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99;p18">
              <a:extLst>
                <a:ext uri="{FF2B5EF4-FFF2-40B4-BE49-F238E27FC236}">
                  <a16:creationId xmlns:a16="http://schemas.microsoft.com/office/drawing/2014/main" id="{5B2F91E1-2F84-475B-9C8D-4FE3A2DEB485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00;p18">
              <a:extLst>
                <a:ext uri="{FF2B5EF4-FFF2-40B4-BE49-F238E27FC236}">
                  <a16:creationId xmlns:a16="http://schemas.microsoft.com/office/drawing/2014/main" id="{74109A85-4015-46B5-AD35-DDF64931042E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01;p18">
              <a:extLst>
                <a:ext uri="{FF2B5EF4-FFF2-40B4-BE49-F238E27FC236}">
                  <a16:creationId xmlns:a16="http://schemas.microsoft.com/office/drawing/2014/main" id="{8671E806-A6DC-4F8B-9179-F3E570F8858B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02;p18">
              <a:extLst>
                <a:ext uri="{FF2B5EF4-FFF2-40B4-BE49-F238E27FC236}">
                  <a16:creationId xmlns:a16="http://schemas.microsoft.com/office/drawing/2014/main" id="{43281E43-71FE-4E77-8DE8-3CA565EC546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3;p18">
              <a:extLst>
                <a:ext uri="{FF2B5EF4-FFF2-40B4-BE49-F238E27FC236}">
                  <a16:creationId xmlns:a16="http://schemas.microsoft.com/office/drawing/2014/main" id="{B92E8674-0466-4CED-94DC-87000AF6A28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04;p18">
              <a:extLst>
                <a:ext uri="{FF2B5EF4-FFF2-40B4-BE49-F238E27FC236}">
                  <a16:creationId xmlns:a16="http://schemas.microsoft.com/office/drawing/2014/main" id="{CC337237-8C33-4FA8-9576-588097690DD9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05;p18">
              <a:extLst>
                <a:ext uri="{FF2B5EF4-FFF2-40B4-BE49-F238E27FC236}">
                  <a16:creationId xmlns:a16="http://schemas.microsoft.com/office/drawing/2014/main" id="{FB18C9DE-59D2-468F-8956-09F500A04BB2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06;p18">
              <a:extLst>
                <a:ext uri="{FF2B5EF4-FFF2-40B4-BE49-F238E27FC236}">
                  <a16:creationId xmlns:a16="http://schemas.microsoft.com/office/drawing/2014/main" id="{B5AEC19B-A3FD-4AD8-8A7E-F1BC2B49FF88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07;p18">
              <a:extLst>
                <a:ext uri="{FF2B5EF4-FFF2-40B4-BE49-F238E27FC236}">
                  <a16:creationId xmlns:a16="http://schemas.microsoft.com/office/drawing/2014/main" id="{DE2AEBAA-5842-41B5-B1FF-E2BB669B739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08;p18">
              <a:extLst>
                <a:ext uri="{FF2B5EF4-FFF2-40B4-BE49-F238E27FC236}">
                  <a16:creationId xmlns:a16="http://schemas.microsoft.com/office/drawing/2014/main" id="{5A166F66-3A22-4807-BB7D-9802E0F7C99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09;p18">
              <a:extLst>
                <a:ext uri="{FF2B5EF4-FFF2-40B4-BE49-F238E27FC236}">
                  <a16:creationId xmlns:a16="http://schemas.microsoft.com/office/drawing/2014/main" id="{6CE0BB3C-1CF9-494B-A6B9-A6CC361C2C6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10;p18">
              <a:extLst>
                <a:ext uri="{FF2B5EF4-FFF2-40B4-BE49-F238E27FC236}">
                  <a16:creationId xmlns:a16="http://schemas.microsoft.com/office/drawing/2014/main" id="{6165FCE9-F40A-4C4F-B9EE-75D45F046474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11;p18">
              <a:extLst>
                <a:ext uri="{FF2B5EF4-FFF2-40B4-BE49-F238E27FC236}">
                  <a16:creationId xmlns:a16="http://schemas.microsoft.com/office/drawing/2014/main" id="{F69B2F95-26AE-4160-87CD-540FA3DBA5DD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12;p18">
              <a:extLst>
                <a:ext uri="{FF2B5EF4-FFF2-40B4-BE49-F238E27FC236}">
                  <a16:creationId xmlns:a16="http://schemas.microsoft.com/office/drawing/2014/main" id="{C6D0E141-DC33-41CB-A73D-14163413F42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13;p18">
              <a:extLst>
                <a:ext uri="{FF2B5EF4-FFF2-40B4-BE49-F238E27FC236}">
                  <a16:creationId xmlns:a16="http://schemas.microsoft.com/office/drawing/2014/main" id="{0EBC39ED-A56F-4BCA-AA0D-C8ACA1D5F95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14;p18">
              <a:extLst>
                <a:ext uri="{FF2B5EF4-FFF2-40B4-BE49-F238E27FC236}">
                  <a16:creationId xmlns:a16="http://schemas.microsoft.com/office/drawing/2014/main" id="{1C9540E5-47C8-4B9D-8448-DD80340D925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15;p18">
              <a:extLst>
                <a:ext uri="{FF2B5EF4-FFF2-40B4-BE49-F238E27FC236}">
                  <a16:creationId xmlns:a16="http://schemas.microsoft.com/office/drawing/2014/main" id="{5CDFC5C2-D8BE-4FCB-9A1E-6D85E0C1BC7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16;p18">
              <a:extLst>
                <a:ext uri="{FF2B5EF4-FFF2-40B4-BE49-F238E27FC236}">
                  <a16:creationId xmlns:a16="http://schemas.microsoft.com/office/drawing/2014/main" id="{765B2CE3-5336-48D6-957F-7431AA00FBF3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17;p18">
              <a:extLst>
                <a:ext uri="{FF2B5EF4-FFF2-40B4-BE49-F238E27FC236}">
                  <a16:creationId xmlns:a16="http://schemas.microsoft.com/office/drawing/2014/main" id="{9D9D40AF-1435-414C-AE89-0A6425E842C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18;p18">
              <a:extLst>
                <a:ext uri="{FF2B5EF4-FFF2-40B4-BE49-F238E27FC236}">
                  <a16:creationId xmlns:a16="http://schemas.microsoft.com/office/drawing/2014/main" id="{45723DF1-958D-493B-9FF1-CE3571552146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oogle Shape;819;p18">
              <a:extLst>
                <a:ext uri="{FF2B5EF4-FFF2-40B4-BE49-F238E27FC236}">
                  <a16:creationId xmlns:a16="http://schemas.microsoft.com/office/drawing/2014/main" id="{6D51CDC2-9AD9-4653-A6F8-A0AC747EC208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32" name="Google Shape;820;p18">
                <a:extLst>
                  <a:ext uri="{FF2B5EF4-FFF2-40B4-BE49-F238E27FC236}">
                    <a16:creationId xmlns:a16="http://schemas.microsoft.com/office/drawing/2014/main" id="{73279625-20E5-463F-A5EB-D316F538210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21;p18">
                <a:extLst>
                  <a:ext uri="{FF2B5EF4-FFF2-40B4-BE49-F238E27FC236}">
                    <a16:creationId xmlns:a16="http://schemas.microsoft.com/office/drawing/2014/main" id="{1FE1ECCB-A123-4107-B29B-F17B0BD1F304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22;p18">
                <a:extLst>
                  <a:ext uri="{FF2B5EF4-FFF2-40B4-BE49-F238E27FC236}">
                    <a16:creationId xmlns:a16="http://schemas.microsoft.com/office/drawing/2014/main" id="{1FB13FFD-DC30-4074-BD5F-11FDCEBA6AC3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23;p18">
                <a:extLst>
                  <a:ext uri="{FF2B5EF4-FFF2-40B4-BE49-F238E27FC236}">
                    <a16:creationId xmlns:a16="http://schemas.microsoft.com/office/drawing/2014/main" id="{29EE0F26-49DC-4B47-9DE0-705ADA0038A5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24;p18">
                <a:extLst>
                  <a:ext uri="{FF2B5EF4-FFF2-40B4-BE49-F238E27FC236}">
                    <a16:creationId xmlns:a16="http://schemas.microsoft.com/office/drawing/2014/main" id="{F36DFDE4-69B5-4566-8431-8C21D542219B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25;p18">
                <a:extLst>
                  <a:ext uri="{FF2B5EF4-FFF2-40B4-BE49-F238E27FC236}">
                    <a16:creationId xmlns:a16="http://schemas.microsoft.com/office/drawing/2014/main" id="{8B9DB884-258D-4951-842C-B7A619588B38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26;p18">
                <a:extLst>
                  <a:ext uri="{FF2B5EF4-FFF2-40B4-BE49-F238E27FC236}">
                    <a16:creationId xmlns:a16="http://schemas.microsoft.com/office/drawing/2014/main" id="{1BF48EC3-B39F-4EBE-8640-336AC7C7D22E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27;p18">
                <a:extLst>
                  <a:ext uri="{FF2B5EF4-FFF2-40B4-BE49-F238E27FC236}">
                    <a16:creationId xmlns:a16="http://schemas.microsoft.com/office/drawing/2014/main" id="{C9A76CA4-E9FD-405B-A102-F48D9075EEA3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28;p18">
                <a:extLst>
                  <a:ext uri="{FF2B5EF4-FFF2-40B4-BE49-F238E27FC236}">
                    <a16:creationId xmlns:a16="http://schemas.microsoft.com/office/drawing/2014/main" id="{23A0AAB7-9D60-4F81-AC53-85A807066974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829;p18">
              <a:extLst>
                <a:ext uri="{FF2B5EF4-FFF2-40B4-BE49-F238E27FC236}">
                  <a16:creationId xmlns:a16="http://schemas.microsoft.com/office/drawing/2014/main" id="{D710505A-55FB-4A1B-83E4-B97449C8EA82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27" name="Google Shape;830;p18">
                <a:extLst>
                  <a:ext uri="{FF2B5EF4-FFF2-40B4-BE49-F238E27FC236}">
                    <a16:creationId xmlns:a16="http://schemas.microsoft.com/office/drawing/2014/main" id="{B213E2C6-322F-4A2D-AEFA-4F7E633500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31;p18">
                <a:extLst>
                  <a:ext uri="{FF2B5EF4-FFF2-40B4-BE49-F238E27FC236}">
                    <a16:creationId xmlns:a16="http://schemas.microsoft.com/office/drawing/2014/main" id="{80A7485E-5F26-421A-84C1-120314F0AA2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32;p18">
                <a:extLst>
                  <a:ext uri="{FF2B5EF4-FFF2-40B4-BE49-F238E27FC236}">
                    <a16:creationId xmlns:a16="http://schemas.microsoft.com/office/drawing/2014/main" id="{C36DE53E-B46F-432A-95D4-9264CAF0CCA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33;p18">
                <a:extLst>
                  <a:ext uri="{FF2B5EF4-FFF2-40B4-BE49-F238E27FC236}">
                    <a16:creationId xmlns:a16="http://schemas.microsoft.com/office/drawing/2014/main" id="{D5B3586F-2BF0-41E3-9439-843F681A5B8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34;p18">
                <a:extLst>
                  <a:ext uri="{FF2B5EF4-FFF2-40B4-BE49-F238E27FC236}">
                    <a16:creationId xmlns:a16="http://schemas.microsoft.com/office/drawing/2014/main" id="{36680FAA-2FAB-4264-925C-3C6F7E11176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835;p18">
              <a:extLst>
                <a:ext uri="{FF2B5EF4-FFF2-40B4-BE49-F238E27FC236}">
                  <a16:creationId xmlns:a16="http://schemas.microsoft.com/office/drawing/2014/main" id="{1DAC6A5A-AF56-4B96-B626-C20461480854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36;p18">
              <a:extLst>
                <a:ext uri="{FF2B5EF4-FFF2-40B4-BE49-F238E27FC236}">
                  <a16:creationId xmlns:a16="http://schemas.microsoft.com/office/drawing/2014/main" id="{7FAFE51B-D7CD-4E06-B4DA-15574D631610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37;p18">
              <a:extLst>
                <a:ext uri="{FF2B5EF4-FFF2-40B4-BE49-F238E27FC236}">
                  <a16:creationId xmlns:a16="http://schemas.microsoft.com/office/drawing/2014/main" id="{0403E5F1-D8DE-4FAD-B4CE-C0FFB4A917A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38;p18">
              <a:extLst>
                <a:ext uri="{FF2B5EF4-FFF2-40B4-BE49-F238E27FC236}">
                  <a16:creationId xmlns:a16="http://schemas.microsoft.com/office/drawing/2014/main" id="{AA3801A8-22F4-4C22-B1EF-D9A5378A138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39;p18">
              <a:extLst>
                <a:ext uri="{FF2B5EF4-FFF2-40B4-BE49-F238E27FC236}">
                  <a16:creationId xmlns:a16="http://schemas.microsoft.com/office/drawing/2014/main" id="{194BC55E-7AEB-4216-8344-405D5A5F49D4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40;p18">
              <a:extLst>
                <a:ext uri="{FF2B5EF4-FFF2-40B4-BE49-F238E27FC236}">
                  <a16:creationId xmlns:a16="http://schemas.microsoft.com/office/drawing/2014/main" id="{A55FFF05-8627-4E57-9904-5518E1A40C0F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41;p18">
              <a:extLst>
                <a:ext uri="{FF2B5EF4-FFF2-40B4-BE49-F238E27FC236}">
                  <a16:creationId xmlns:a16="http://schemas.microsoft.com/office/drawing/2014/main" id="{45448E06-48E6-4546-A283-5F178CD26875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42;p18">
              <a:extLst>
                <a:ext uri="{FF2B5EF4-FFF2-40B4-BE49-F238E27FC236}">
                  <a16:creationId xmlns:a16="http://schemas.microsoft.com/office/drawing/2014/main" id="{151719BA-F9A1-4E21-8B97-CA1F079AA31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43;p18">
              <a:extLst>
                <a:ext uri="{FF2B5EF4-FFF2-40B4-BE49-F238E27FC236}">
                  <a16:creationId xmlns:a16="http://schemas.microsoft.com/office/drawing/2014/main" id="{BD65A4E5-9D1D-4524-A8B5-D914A0ACF10E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44;p18">
              <a:extLst>
                <a:ext uri="{FF2B5EF4-FFF2-40B4-BE49-F238E27FC236}">
                  <a16:creationId xmlns:a16="http://schemas.microsoft.com/office/drawing/2014/main" id="{D2770C56-9CB0-4C17-92B4-4BA4D2080353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45;p18">
              <a:extLst>
                <a:ext uri="{FF2B5EF4-FFF2-40B4-BE49-F238E27FC236}">
                  <a16:creationId xmlns:a16="http://schemas.microsoft.com/office/drawing/2014/main" id="{B698DC5B-B7B5-4A26-81F3-B169537D507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46;p18">
              <a:extLst>
                <a:ext uri="{FF2B5EF4-FFF2-40B4-BE49-F238E27FC236}">
                  <a16:creationId xmlns:a16="http://schemas.microsoft.com/office/drawing/2014/main" id="{818C7A18-8970-4D3B-9DFE-485EE985920E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47;p18">
              <a:extLst>
                <a:ext uri="{FF2B5EF4-FFF2-40B4-BE49-F238E27FC236}">
                  <a16:creationId xmlns:a16="http://schemas.microsoft.com/office/drawing/2014/main" id="{F3539A9A-09FC-4F32-BBFF-9B6455ED6F39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48;p18">
              <a:extLst>
                <a:ext uri="{FF2B5EF4-FFF2-40B4-BE49-F238E27FC236}">
                  <a16:creationId xmlns:a16="http://schemas.microsoft.com/office/drawing/2014/main" id="{A4F7B25B-72B3-475F-BB1A-BC37D831B16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49;p18">
              <a:extLst>
                <a:ext uri="{FF2B5EF4-FFF2-40B4-BE49-F238E27FC236}">
                  <a16:creationId xmlns:a16="http://schemas.microsoft.com/office/drawing/2014/main" id="{0C5BF127-54A7-4B12-B0CF-1F3C8ED612C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50;p18">
              <a:extLst>
                <a:ext uri="{FF2B5EF4-FFF2-40B4-BE49-F238E27FC236}">
                  <a16:creationId xmlns:a16="http://schemas.microsoft.com/office/drawing/2014/main" id="{E3F9CE9E-72E3-47D2-B0B0-EE9C1F814502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51;p18">
              <a:extLst>
                <a:ext uri="{FF2B5EF4-FFF2-40B4-BE49-F238E27FC236}">
                  <a16:creationId xmlns:a16="http://schemas.microsoft.com/office/drawing/2014/main" id="{FAA2878F-2C87-4AD7-B91C-72101D4EFE69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52;p18">
              <a:extLst>
                <a:ext uri="{FF2B5EF4-FFF2-40B4-BE49-F238E27FC236}">
                  <a16:creationId xmlns:a16="http://schemas.microsoft.com/office/drawing/2014/main" id="{CFEFEE41-DC0D-43E9-99B3-354A96F6097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1387</Words>
  <Application>Microsoft Office PowerPoint</Application>
  <PresentationFormat>On-screen Show (16:9)</PresentationFormat>
  <Paragraphs>206</Paragraphs>
  <Slides>26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Montserrat</vt:lpstr>
      <vt:lpstr>Barlow SemiBold</vt:lpstr>
      <vt:lpstr>Raleway Thin</vt:lpstr>
      <vt:lpstr>Courier New</vt:lpstr>
      <vt:lpstr>Calibri</vt:lpstr>
      <vt:lpstr>Wingdings</vt:lpstr>
      <vt:lpstr>Arial</vt:lpstr>
      <vt:lpstr>Barlow Light</vt:lpstr>
      <vt:lpstr>Barlow</vt:lpstr>
      <vt:lpstr>Georgia</vt:lpstr>
      <vt:lpstr>Raleway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Usage Instructions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Thao Hoang</cp:lastModifiedBy>
  <cp:revision>9</cp:revision>
  <dcterms:modified xsi:type="dcterms:W3CDTF">2021-02-18T01:33:27Z</dcterms:modified>
</cp:coreProperties>
</file>